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2" r:id="rId8"/>
    <p:sldId id="263" r:id="rId9"/>
    <p:sldId id="264" r:id="rId10"/>
    <p:sldId id="259" r:id="rId11"/>
    <p:sldId id="265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0C8F5B-C0AB-4646-8809-9CC82AB00A03}" v="213" dt="2020-03-13T21:51:59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Paiva" userId="2964bf711f488fc7" providerId="LiveId" clId="{D80C8F5B-C0AB-4646-8809-9CC82AB00A03}"/>
    <pc:docChg chg="addSld modSld sldOrd">
      <pc:chgData name="Carlos Paiva" userId="2964bf711f488fc7" providerId="LiveId" clId="{D80C8F5B-C0AB-4646-8809-9CC82AB00A03}" dt="2020-03-13T21:51:59.147" v="240"/>
      <pc:docMkLst>
        <pc:docMk/>
      </pc:docMkLst>
      <pc:sldChg chg="modSp mod">
        <pc:chgData name="Carlos Paiva" userId="2964bf711f488fc7" providerId="LiveId" clId="{D80C8F5B-C0AB-4646-8809-9CC82AB00A03}" dt="2020-03-13T21:48:29.378" v="228" actId="1076"/>
        <pc:sldMkLst>
          <pc:docMk/>
          <pc:sldMk cId="1911282482" sldId="256"/>
        </pc:sldMkLst>
        <pc:spChg chg="mod">
          <ac:chgData name="Carlos Paiva" userId="2964bf711f488fc7" providerId="LiveId" clId="{D80C8F5B-C0AB-4646-8809-9CC82AB00A03}" dt="2020-03-13T21:48:29.378" v="228" actId="1076"/>
          <ac:spMkLst>
            <pc:docMk/>
            <pc:sldMk cId="1911282482" sldId="256"/>
            <ac:spMk id="4" creationId="{08F88BC7-AADE-46E9-9F2E-3E8E5E696808}"/>
          </ac:spMkLst>
        </pc:spChg>
      </pc:sldChg>
      <pc:sldChg chg="ord">
        <pc:chgData name="Carlos Paiva" userId="2964bf711f488fc7" providerId="LiveId" clId="{D80C8F5B-C0AB-4646-8809-9CC82AB00A03}" dt="2020-03-13T21:50:02.610" v="232"/>
        <pc:sldMkLst>
          <pc:docMk/>
          <pc:sldMk cId="2317602973" sldId="258"/>
        </pc:sldMkLst>
      </pc:sldChg>
      <pc:sldChg chg="modSp">
        <pc:chgData name="Carlos Paiva" userId="2964bf711f488fc7" providerId="LiveId" clId="{D80C8F5B-C0AB-4646-8809-9CC82AB00A03}" dt="2020-03-13T20:14:20.787" v="91"/>
        <pc:sldMkLst>
          <pc:docMk/>
          <pc:sldMk cId="3985072977" sldId="259"/>
        </pc:sldMkLst>
        <pc:graphicFrameChg chg="mod">
          <ac:chgData name="Carlos Paiva" userId="2964bf711f488fc7" providerId="LiveId" clId="{D80C8F5B-C0AB-4646-8809-9CC82AB00A03}" dt="2020-03-13T20:14:20.787" v="91"/>
          <ac:graphicFrameMkLst>
            <pc:docMk/>
            <pc:sldMk cId="3985072977" sldId="259"/>
            <ac:graphicFrameMk id="7" creationId="{00000000-0000-0000-0000-000000000000}"/>
          </ac:graphicFrameMkLst>
        </pc:graphicFrameChg>
      </pc:sldChg>
      <pc:sldChg chg="modSp ord">
        <pc:chgData name="Carlos Paiva" userId="2964bf711f488fc7" providerId="LiveId" clId="{D80C8F5B-C0AB-4646-8809-9CC82AB00A03}" dt="2020-03-13T21:49:03.429" v="230"/>
        <pc:sldMkLst>
          <pc:docMk/>
          <pc:sldMk cId="1358663788" sldId="260"/>
        </pc:sldMkLst>
        <pc:graphicFrameChg chg="mod">
          <ac:chgData name="Carlos Paiva" userId="2964bf711f488fc7" providerId="LiveId" clId="{D80C8F5B-C0AB-4646-8809-9CC82AB00A03}" dt="2020-03-13T20:05:12.638" v="65"/>
          <ac:graphicFrameMkLst>
            <pc:docMk/>
            <pc:sldMk cId="1358663788" sldId="260"/>
            <ac:graphicFrameMk id="2" creationId="{0FB25308-451D-4610-A7B1-973491D566C6}"/>
          </ac:graphicFrameMkLst>
        </pc:graphicFrameChg>
      </pc:sldChg>
      <pc:sldChg chg="modSp">
        <pc:chgData name="Carlos Paiva" userId="2964bf711f488fc7" providerId="LiveId" clId="{D80C8F5B-C0AB-4646-8809-9CC82AB00A03}" dt="2020-03-13T21:43:21.322" v="223"/>
        <pc:sldMkLst>
          <pc:docMk/>
          <pc:sldMk cId="1317798222" sldId="261"/>
        </pc:sldMkLst>
        <pc:graphicFrameChg chg="mod">
          <ac:chgData name="Carlos Paiva" userId="2964bf711f488fc7" providerId="LiveId" clId="{D80C8F5B-C0AB-4646-8809-9CC82AB00A03}" dt="2020-03-13T21:43:21.322" v="223"/>
          <ac:graphicFrameMkLst>
            <pc:docMk/>
            <pc:sldMk cId="1317798222" sldId="261"/>
            <ac:graphicFrameMk id="2" creationId="{0FB25308-451D-4610-A7B1-973491D566C6}"/>
          </ac:graphicFrameMkLst>
        </pc:graphicFrameChg>
      </pc:sldChg>
      <pc:sldChg chg="modSp">
        <pc:chgData name="Carlos Paiva" userId="2964bf711f488fc7" providerId="LiveId" clId="{D80C8F5B-C0AB-4646-8809-9CC82AB00A03}" dt="2020-03-13T21:51:59.147" v="240"/>
        <pc:sldMkLst>
          <pc:docMk/>
          <pc:sldMk cId="1920255547" sldId="262"/>
        </pc:sldMkLst>
        <pc:graphicFrameChg chg="mod">
          <ac:chgData name="Carlos Paiva" userId="2964bf711f488fc7" providerId="LiveId" clId="{D80C8F5B-C0AB-4646-8809-9CC82AB00A03}" dt="2020-03-13T21:51:59.147" v="240"/>
          <ac:graphicFrameMkLst>
            <pc:docMk/>
            <pc:sldMk cId="1920255547" sldId="262"/>
            <ac:graphicFrameMk id="2" creationId="{0FB25308-451D-4610-A7B1-973491D566C6}"/>
          </ac:graphicFrameMkLst>
        </pc:graphicFrameChg>
      </pc:sldChg>
      <pc:sldChg chg="modSp">
        <pc:chgData name="Carlos Paiva" userId="2964bf711f488fc7" providerId="LiveId" clId="{D80C8F5B-C0AB-4646-8809-9CC82AB00A03}" dt="2020-03-13T21:45:44.980" v="226"/>
        <pc:sldMkLst>
          <pc:docMk/>
          <pc:sldMk cId="79263627" sldId="263"/>
        </pc:sldMkLst>
        <pc:graphicFrameChg chg="mod">
          <ac:chgData name="Carlos Paiva" userId="2964bf711f488fc7" providerId="LiveId" clId="{D80C8F5B-C0AB-4646-8809-9CC82AB00A03}" dt="2020-03-13T21:45:44.980" v="226"/>
          <ac:graphicFrameMkLst>
            <pc:docMk/>
            <pc:sldMk cId="79263627" sldId="263"/>
            <ac:graphicFrameMk id="2" creationId="{4D2801C4-D237-4A9B-AFD8-F632B8AC5E80}"/>
          </ac:graphicFrameMkLst>
        </pc:graphicFrameChg>
      </pc:sldChg>
      <pc:sldChg chg="modSp">
        <pc:chgData name="Carlos Paiva" userId="2964bf711f488fc7" providerId="LiveId" clId="{D80C8F5B-C0AB-4646-8809-9CC82AB00A03}" dt="2020-03-13T20:50:17.095" v="155"/>
        <pc:sldMkLst>
          <pc:docMk/>
          <pc:sldMk cId="654996983" sldId="264"/>
        </pc:sldMkLst>
        <pc:graphicFrameChg chg="mod">
          <ac:chgData name="Carlos Paiva" userId="2964bf711f488fc7" providerId="LiveId" clId="{D80C8F5B-C0AB-4646-8809-9CC82AB00A03}" dt="2020-03-13T20:50:17.095" v="155"/>
          <ac:graphicFrameMkLst>
            <pc:docMk/>
            <pc:sldMk cId="654996983" sldId="264"/>
            <ac:graphicFrameMk id="2" creationId="{CBDE6EC9-5610-48DF-A270-9F1930BCACDE}"/>
          </ac:graphicFrameMkLst>
        </pc:graphicFrameChg>
      </pc:sldChg>
      <pc:sldChg chg="modSp add ord">
        <pc:chgData name="Carlos Paiva" userId="2964bf711f488fc7" providerId="LiveId" clId="{D80C8F5B-C0AB-4646-8809-9CC82AB00A03}" dt="2020-03-13T20:32:54.610" v="115"/>
        <pc:sldMkLst>
          <pc:docMk/>
          <pc:sldMk cId="4112349578" sldId="265"/>
        </pc:sldMkLst>
        <pc:graphicFrameChg chg="mod">
          <ac:chgData name="Carlos Paiva" userId="2964bf711f488fc7" providerId="LiveId" clId="{D80C8F5B-C0AB-4646-8809-9CC82AB00A03}" dt="2020-03-13T20:32:54.610" v="115"/>
          <ac:graphicFrameMkLst>
            <pc:docMk/>
            <pc:sldMk cId="4112349578" sldId="265"/>
            <ac:graphicFrameMk id="2" creationId="{0FB25308-451D-4610-A7B1-973491D566C6}"/>
          </ac:graphicFrameMkLst>
        </pc:graphicFrameChg>
      </pc:sldChg>
      <pc:sldChg chg="addSp delSp modSp add mod">
        <pc:chgData name="Carlos Paiva" userId="2964bf711f488fc7" providerId="LiveId" clId="{D80C8F5B-C0AB-4646-8809-9CC82AB00A03}" dt="2020-03-13T21:39:19.411" v="217"/>
        <pc:sldMkLst>
          <pc:docMk/>
          <pc:sldMk cId="1168621623" sldId="266"/>
        </pc:sldMkLst>
        <pc:spChg chg="add del">
          <ac:chgData name="Carlos Paiva" userId="2964bf711f488fc7" providerId="LiveId" clId="{D80C8F5B-C0AB-4646-8809-9CC82AB00A03}" dt="2020-03-13T21:38:34.723" v="211"/>
          <ac:spMkLst>
            <pc:docMk/>
            <pc:sldMk cId="1168621623" sldId="266"/>
            <ac:spMk id="16" creationId="{F55F1B73-0F35-4266-B556-990E0DD335E2}"/>
          </ac:spMkLst>
        </pc:spChg>
        <pc:graphicFrameChg chg="add mod">
          <ac:chgData name="Carlos Paiva" userId="2964bf711f488fc7" providerId="LiveId" clId="{D80C8F5B-C0AB-4646-8809-9CC82AB00A03}" dt="2020-03-13T21:32:25.153" v="164" actId="1076"/>
          <ac:graphicFrameMkLst>
            <pc:docMk/>
            <pc:sldMk cId="1168621623" sldId="266"/>
            <ac:graphicFrameMk id="4" creationId="{A6213368-E803-4810-9CEC-FED09D90B16F}"/>
          </ac:graphicFrameMkLst>
        </pc:graphicFrameChg>
        <pc:graphicFrameChg chg="add mod">
          <ac:chgData name="Carlos Paiva" userId="2964bf711f488fc7" providerId="LiveId" clId="{D80C8F5B-C0AB-4646-8809-9CC82AB00A03}" dt="2020-03-13T21:38:27.132" v="209"/>
          <ac:graphicFrameMkLst>
            <pc:docMk/>
            <pc:sldMk cId="1168621623" sldId="266"/>
            <ac:graphicFrameMk id="5" creationId="{DF70CD5B-7439-4FEE-B4E9-B9C47E71FDE3}"/>
          </ac:graphicFrameMkLst>
        </pc:graphicFrameChg>
        <pc:graphicFrameChg chg="add mod">
          <ac:chgData name="Carlos Paiva" userId="2964bf711f488fc7" providerId="LiveId" clId="{D80C8F5B-C0AB-4646-8809-9CC82AB00A03}" dt="2020-03-13T21:34:06.554" v="172" actId="1076"/>
          <ac:graphicFrameMkLst>
            <pc:docMk/>
            <pc:sldMk cId="1168621623" sldId="266"/>
            <ac:graphicFrameMk id="6" creationId="{01B358EB-F8F4-4DC1-9B37-8A68356F2DA4}"/>
          </ac:graphicFrameMkLst>
        </pc:graphicFrameChg>
        <pc:graphicFrameChg chg="add mod">
          <ac:chgData name="Carlos Paiva" userId="2964bf711f488fc7" providerId="LiveId" clId="{D80C8F5B-C0AB-4646-8809-9CC82AB00A03}" dt="2020-03-13T21:34:15.326" v="174" actId="1076"/>
          <ac:graphicFrameMkLst>
            <pc:docMk/>
            <pc:sldMk cId="1168621623" sldId="266"/>
            <ac:graphicFrameMk id="7" creationId="{54708CEE-AEE7-43AC-A8F5-5B6962BF2864}"/>
          </ac:graphicFrameMkLst>
        </pc:graphicFrameChg>
        <pc:graphicFrameChg chg="add mod">
          <ac:chgData name="Carlos Paiva" userId="2964bf711f488fc7" providerId="LiveId" clId="{D80C8F5B-C0AB-4646-8809-9CC82AB00A03}" dt="2020-03-13T21:34:38.291" v="178"/>
          <ac:graphicFrameMkLst>
            <pc:docMk/>
            <pc:sldMk cId="1168621623" sldId="266"/>
            <ac:graphicFrameMk id="8" creationId="{28833DEE-11BE-4130-9799-19369EAE9AC4}"/>
          </ac:graphicFrameMkLst>
        </pc:graphicFrameChg>
        <pc:graphicFrameChg chg="add mod">
          <ac:chgData name="Carlos Paiva" userId="2964bf711f488fc7" providerId="LiveId" clId="{D80C8F5B-C0AB-4646-8809-9CC82AB00A03}" dt="2020-03-13T21:36:59.277" v="200" actId="1076"/>
          <ac:graphicFrameMkLst>
            <pc:docMk/>
            <pc:sldMk cId="1168621623" sldId="266"/>
            <ac:graphicFrameMk id="9" creationId="{F3030442-D0FB-4606-A626-C0582D7C31B7}"/>
          </ac:graphicFrameMkLst>
        </pc:graphicFrameChg>
        <pc:graphicFrameChg chg="add mod">
          <ac:chgData name="Carlos Paiva" userId="2964bf711f488fc7" providerId="LiveId" clId="{D80C8F5B-C0AB-4646-8809-9CC82AB00A03}" dt="2020-03-13T21:35:24.341" v="184" actId="1076"/>
          <ac:graphicFrameMkLst>
            <pc:docMk/>
            <pc:sldMk cId="1168621623" sldId="266"/>
            <ac:graphicFrameMk id="10" creationId="{450FD2BE-3807-4156-904D-6AFB1F228FF2}"/>
          </ac:graphicFrameMkLst>
        </pc:graphicFrameChg>
        <pc:graphicFrameChg chg="add mod">
          <ac:chgData name="Carlos Paiva" userId="2964bf711f488fc7" providerId="LiveId" clId="{D80C8F5B-C0AB-4646-8809-9CC82AB00A03}" dt="2020-03-13T21:36:23.918" v="194" actId="1076"/>
          <ac:graphicFrameMkLst>
            <pc:docMk/>
            <pc:sldMk cId="1168621623" sldId="266"/>
            <ac:graphicFrameMk id="11" creationId="{3EB57117-0128-432F-83B0-7EC87C7706E2}"/>
          </ac:graphicFrameMkLst>
        </pc:graphicFrameChg>
        <pc:graphicFrameChg chg="add mod">
          <ac:chgData name="Carlos Paiva" userId="2964bf711f488fc7" providerId="LiveId" clId="{D80C8F5B-C0AB-4646-8809-9CC82AB00A03}" dt="2020-03-13T21:35:58.520" v="191" actId="1076"/>
          <ac:graphicFrameMkLst>
            <pc:docMk/>
            <pc:sldMk cId="1168621623" sldId="266"/>
            <ac:graphicFrameMk id="12" creationId="{1D875543-5D6E-4D6C-8FA0-41060102648E}"/>
          </ac:graphicFrameMkLst>
        </pc:graphicFrameChg>
        <pc:graphicFrameChg chg="add mod">
          <ac:chgData name="Carlos Paiva" userId="2964bf711f488fc7" providerId="LiveId" clId="{D80C8F5B-C0AB-4646-8809-9CC82AB00A03}" dt="2020-03-13T21:36:18.316" v="193" actId="1076"/>
          <ac:graphicFrameMkLst>
            <pc:docMk/>
            <pc:sldMk cId="1168621623" sldId="266"/>
            <ac:graphicFrameMk id="13" creationId="{8AF00CAD-F277-4943-87E5-1A2EA6E23B6B}"/>
          </ac:graphicFrameMkLst>
        </pc:graphicFrameChg>
        <pc:graphicFrameChg chg="add mod">
          <ac:chgData name="Carlos Paiva" userId="2964bf711f488fc7" providerId="LiveId" clId="{D80C8F5B-C0AB-4646-8809-9CC82AB00A03}" dt="2020-03-13T21:36:52.467" v="199" actId="1076"/>
          <ac:graphicFrameMkLst>
            <pc:docMk/>
            <pc:sldMk cId="1168621623" sldId="266"/>
            <ac:graphicFrameMk id="14" creationId="{0159601C-0072-4112-A8B4-63DF3F0AA8B9}"/>
          </ac:graphicFrameMkLst>
        </pc:graphicFrameChg>
        <pc:graphicFrameChg chg="add mod">
          <ac:chgData name="Carlos Paiva" userId="2964bf711f488fc7" providerId="LiveId" clId="{D80C8F5B-C0AB-4646-8809-9CC82AB00A03}" dt="2020-03-13T21:37:15.954" v="202" actId="1076"/>
          <ac:graphicFrameMkLst>
            <pc:docMk/>
            <pc:sldMk cId="1168621623" sldId="266"/>
            <ac:graphicFrameMk id="15" creationId="{F77C6058-60E1-4E82-9020-5D025C7D2CD8}"/>
          </ac:graphicFrameMkLst>
        </pc:graphicFrameChg>
        <pc:graphicFrameChg chg="add mod">
          <ac:chgData name="Carlos Paiva" userId="2964bf711f488fc7" providerId="LiveId" clId="{D80C8F5B-C0AB-4646-8809-9CC82AB00A03}" dt="2020-03-13T21:39:19.411" v="217"/>
          <ac:graphicFrameMkLst>
            <pc:docMk/>
            <pc:sldMk cId="1168621623" sldId="266"/>
            <ac:graphicFrameMk id="17" creationId="{62E9F361-8758-4147-BB2E-787583D26E38}"/>
          </ac:graphicFrameMkLst>
        </pc:graphicFrameChg>
        <pc:picChg chg="add mod">
          <ac:chgData name="Carlos Paiva" userId="2964bf711f488fc7" providerId="LiveId" clId="{D80C8F5B-C0AB-4646-8809-9CC82AB00A03}" dt="2020-03-13T21:31:46.782" v="159" actId="962"/>
          <ac:picMkLst>
            <pc:docMk/>
            <pc:sldMk cId="1168621623" sldId="266"/>
            <ac:picMk id="3" creationId="{C090438F-A772-42FC-BBF5-1BCEEDD2DE52}"/>
          </ac:picMkLst>
        </pc:picChg>
      </pc:sldChg>
    </pc:docChg>
  </pc:docChgLst>
  <pc:docChgLst>
    <pc:chgData name="Carlos Paiva" userId="2964bf711f488fc7" providerId="LiveId" clId="{93439D52-0196-4F0C-8481-40B6200879FB}"/>
    <pc:docChg chg="addSld modSld">
      <pc:chgData name="Carlos Paiva" userId="2964bf711f488fc7" providerId="LiveId" clId="{93439D52-0196-4F0C-8481-40B6200879FB}" dt="2019-03-01T11:02:29.549" v="33"/>
      <pc:docMkLst>
        <pc:docMk/>
      </pc:docMkLst>
      <pc:sldChg chg="addSp modSp add setBg">
        <pc:chgData name="Carlos Paiva" userId="2964bf711f488fc7" providerId="LiveId" clId="{93439D52-0196-4F0C-8481-40B6200879FB}" dt="2019-03-01T10:53:54.878" v="18"/>
        <pc:sldMkLst>
          <pc:docMk/>
          <pc:sldMk cId="79263627" sldId="263"/>
        </pc:sldMkLst>
        <pc:graphicFrameChg chg="add mod">
          <ac:chgData name="Carlos Paiva" userId="2964bf711f488fc7" providerId="LiveId" clId="{93439D52-0196-4F0C-8481-40B6200879FB}" dt="2019-03-01T10:53:54.878" v="18"/>
          <ac:graphicFrameMkLst>
            <pc:docMk/>
            <pc:sldMk cId="79263627" sldId="263"/>
            <ac:graphicFrameMk id="2" creationId="{4D2801C4-D237-4A9B-AFD8-F632B8AC5E80}"/>
          </ac:graphicFrameMkLst>
        </pc:graphicFrameChg>
      </pc:sldChg>
      <pc:sldChg chg="addSp modSp add setBg">
        <pc:chgData name="Carlos Paiva" userId="2964bf711f488fc7" providerId="LiveId" clId="{93439D52-0196-4F0C-8481-40B6200879FB}" dt="2019-03-01T11:02:29.549" v="33"/>
        <pc:sldMkLst>
          <pc:docMk/>
          <pc:sldMk cId="654996983" sldId="264"/>
        </pc:sldMkLst>
        <pc:graphicFrameChg chg="add mod">
          <ac:chgData name="Carlos Paiva" userId="2964bf711f488fc7" providerId="LiveId" clId="{93439D52-0196-4F0C-8481-40B6200879FB}" dt="2019-03-01T11:02:29.549" v="33"/>
          <ac:graphicFrameMkLst>
            <pc:docMk/>
            <pc:sldMk cId="654996983" sldId="264"/>
            <ac:graphicFrameMk id="2" creationId="{CBDE6EC9-5610-48DF-A270-9F1930BCACDE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wmf"/><Relationship Id="rId18" Type="http://schemas.openxmlformats.org/officeDocument/2006/relationships/image" Target="../media/image3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17" Type="http://schemas.openxmlformats.org/officeDocument/2006/relationships/image" Target="../media/image29.wmf"/><Relationship Id="rId2" Type="http://schemas.openxmlformats.org/officeDocument/2006/relationships/image" Target="../media/image2.wmf"/><Relationship Id="rId16" Type="http://schemas.openxmlformats.org/officeDocument/2006/relationships/image" Target="../media/image28.wmf"/><Relationship Id="rId1" Type="http://schemas.openxmlformats.org/officeDocument/2006/relationships/image" Target="../media/image1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5" Type="http://schemas.openxmlformats.org/officeDocument/2006/relationships/image" Target="../media/image2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Relationship Id="rId1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FC7AA-72EE-4087-A9E9-C191A7140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9D4276-F69E-4CD9-8614-D5E5E38B3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1A2059-F282-4CC7-AEEC-8C621C0E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0424-BA66-4BCF-B523-866CAD6F95F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0AC470F-C537-468C-933C-3DFF99FF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52D1205-2A03-4ED3-BB59-9DE4E279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6483-F587-4682-88BF-FEAC4F4AA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9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BFCF9-0F73-4553-B633-C6009D9D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C144FFD-243C-4A71-BC97-04D666035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DC2C52C-9F09-4AD7-B60A-A0050EC6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0424-BA66-4BCF-B523-866CAD6F95F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91EF64A-7627-4A46-8FE1-6C48593FB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D8B0588-F0FD-4657-9E63-0DE0FF28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6483-F587-4682-88BF-FEAC4F4AA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3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AD49B7-B9CC-4C6F-B966-60966ADB4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834C774-DDD7-4473-846B-501E04464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AE58BAC-BE83-4DFF-AD8B-491476C51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0424-BA66-4BCF-B523-866CAD6F95F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0645D9B-B3CC-4C2A-8D70-4C15ECC5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2ECE879-A14B-43E9-A526-BE76B017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6483-F587-4682-88BF-FEAC4F4AA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0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D6519-FD76-4EDE-85C3-BA22C9F6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697ECAE-A22C-4A58-B8AE-5D484956C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3F9CE2D-EC65-4A79-B934-9BBEF46D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0424-BA66-4BCF-B523-866CAD6F95F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7E2F90-4904-4F10-87EE-724DCE41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BB0A217-1B92-4F50-8276-CA5DEBAE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6483-F587-4682-88BF-FEAC4F4AA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5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0F0FB-F347-470A-AB2B-3C382B8F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3C96325-56FD-4C5C-AF2A-006919DA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F442739-3A6A-45D6-A358-7C9CFB21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0424-BA66-4BCF-B523-866CAD6F95F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A234B42-7C50-4275-ABB5-93CE84E5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A68A689-F9FE-4297-9F69-E5EE1304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6483-F587-4682-88BF-FEAC4F4AA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7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171C6-2148-431C-89B9-E680A2B86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C1F5D8E-C0FC-49BC-AC17-F116D996B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73A4640-CC05-49DE-B478-13DB399A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B7B7511-1069-4180-ACFE-705F2A979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0424-BA66-4BCF-B523-866CAD6F95F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8DABD4A-2AB0-4C17-A017-045C3ADB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8DFA67E-587C-49DF-85AE-68F25E94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6483-F587-4682-88BF-FEAC4F4AA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1F8FE-EE9A-4B9A-AF86-EE78B010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F8A3251-6EF1-4914-9632-34964C7A2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2BE1CB-8691-414B-AD21-36B612CAD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3088321-994E-498C-83D2-CA8E3F25D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D399294-33C2-4D98-894D-9CD828FE2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CEBFCFC-235C-41D8-870F-633F903F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0424-BA66-4BCF-B523-866CAD6F95F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766EDFE-D97D-4DFE-8F6C-857D34F4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CEF73B5-E8DB-4633-B2FD-D8466E07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6483-F587-4682-88BF-FEAC4F4AA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3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B9759-53E7-4D41-BBF8-B9BDDB07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7D5EC4AB-F82A-481D-B44E-7E9DF782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0424-BA66-4BCF-B523-866CAD6F95F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907D814-A6F4-4781-9CDA-E70A2BC9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222E281-E4BA-4891-A18A-C38C01B7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6483-F587-4682-88BF-FEAC4F4AA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6ADCB22C-BBF1-481B-B714-C4C29108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0424-BA66-4BCF-B523-866CAD6F95F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6166E82-E88C-4A3A-89B4-5734C6BB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45799F3-9001-4BAA-92FA-DB9507B1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6483-F587-4682-88BF-FEAC4F4AA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9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33A1C-556C-44C2-9AD5-B54F7560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A19D4A1-7A1C-4B40-AF41-8C0A214EC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21DF99B-BCA3-49EB-8C60-76469FFDD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09F8C80-1DDC-4ACE-BED1-40BBF101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0424-BA66-4BCF-B523-866CAD6F95F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3358DE-0BEC-4C13-AF7C-8C28FA9A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83B900A-E8D1-4CF5-8F92-9FBA9525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6483-F587-4682-88BF-FEAC4F4AA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8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DE79C-5C74-4D56-A118-5327683C4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14302B03-6467-4B85-81B5-BEE2A3889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C8A8D62-DCB2-47D8-9C05-BA8661549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2C4631B-9636-4D06-887B-C70DE4CC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0424-BA66-4BCF-B523-866CAD6F95F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2C79B53-8572-4835-BD2C-DC74A6659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DB42348-E5CD-44C7-9C37-6D874627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6483-F587-4682-88BF-FEAC4F4AA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0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4B45C6DF-56CC-432C-B118-8956279F1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F45D6D1-D049-4A7B-AD7C-E41190A5F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2DD5C37-9DCB-4B15-8007-77967C978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10424-BA66-4BCF-B523-866CAD6F95F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1658117-0193-4468-BE34-6E2E65134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D32216C-1228-4879-8CDD-50E29A87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06483-F587-4682-88BF-FEAC4F4AA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48.wmf"/><Relationship Id="rId3" Type="http://schemas.openxmlformats.org/officeDocument/2006/relationships/image" Target="../media/image51.ti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47.wmf"/><Relationship Id="rId5" Type="http://schemas.openxmlformats.org/officeDocument/2006/relationships/image" Target="../media/image1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5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image" Target="../media/image14.tif"/><Relationship Id="rId21" Type="http://schemas.openxmlformats.org/officeDocument/2006/relationships/image" Target="../media/image9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wmf"/><Relationship Id="rId25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23" Type="http://schemas.openxmlformats.org/officeDocument/2006/relationships/image" Target="../media/image10.wmf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9" Type="http://schemas.openxmlformats.org/officeDocument/2006/relationships/image" Target="../media/image30.wmf"/><Relationship Id="rId3" Type="http://schemas.openxmlformats.org/officeDocument/2006/relationships/image" Target="../media/image31.tif"/><Relationship Id="rId21" Type="http://schemas.openxmlformats.org/officeDocument/2006/relationships/image" Target="../media/image21.wmf"/><Relationship Id="rId34" Type="http://schemas.openxmlformats.org/officeDocument/2006/relationships/oleObject" Target="../embeddings/oleObject29.bin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19.wmf"/><Relationship Id="rId25" Type="http://schemas.openxmlformats.org/officeDocument/2006/relationships/image" Target="../media/image23.wmf"/><Relationship Id="rId33" Type="http://schemas.openxmlformats.org/officeDocument/2006/relationships/image" Target="../media/image27.wmf"/><Relationship Id="rId38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24.bin"/><Relationship Id="rId32" Type="http://schemas.openxmlformats.org/officeDocument/2006/relationships/oleObject" Target="../embeddings/oleObject28.bin"/><Relationship Id="rId37" Type="http://schemas.openxmlformats.org/officeDocument/2006/relationships/image" Target="../media/image29.wmf"/><Relationship Id="rId5" Type="http://schemas.openxmlformats.org/officeDocument/2006/relationships/image" Target="../media/image1.wmf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28" Type="http://schemas.openxmlformats.org/officeDocument/2006/relationships/oleObject" Target="../embeddings/oleObject26.bin"/><Relationship Id="rId36" Type="http://schemas.openxmlformats.org/officeDocument/2006/relationships/oleObject" Target="../embeddings/oleObject30.bin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0.wmf"/><Relationship Id="rId31" Type="http://schemas.openxmlformats.org/officeDocument/2006/relationships/image" Target="../media/image26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24.wmf"/><Relationship Id="rId30" Type="http://schemas.openxmlformats.org/officeDocument/2006/relationships/oleObject" Target="../embeddings/oleObject27.bin"/><Relationship Id="rId35" Type="http://schemas.openxmlformats.org/officeDocument/2006/relationships/image" Target="../media/image2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39.wmf"/><Relationship Id="rId3" Type="http://schemas.openxmlformats.org/officeDocument/2006/relationships/image" Target="../media/image42.tif"/><Relationship Id="rId21" Type="http://schemas.openxmlformats.org/officeDocument/2006/relationships/image" Target="../media/image40.wmf"/><Relationship Id="rId7" Type="http://schemas.openxmlformats.org/officeDocument/2006/relationships/image" Target="../media/image35.wmf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41.wmf"/><Relationship Id="rId5" Type="http://schemas.openxmlformats.org/officeDocument/2006/relationships/image" Target="../media/image34.wmf"/><Relationship Id="rId15" Type="http://schemas.openxmlformats.org/officeDocument/2006/relationships/image" Target="../media/image38.wmf"/><Relationship Id="rId23" Type="http://schemas.openxmlformats.org/officeDocument/2006/relationships/oleObject" Target="../embeddings/oleObject46.bin"/><Relationship Id="rId10" Type="http://schemas.openxmlformats.org/officeDocument/2006/relationships/oleObject" Target="../embeddings/oleObject37.bin"/><Relationship Id="rId19" Type="http://schemas.openxmlformats.org/officeDocument/2006/relationships/oleObject" Target="../embeddings/oleObject43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8F88BC7-AADE-46E9-9F2E-3E8E5E696808}"/>
              </a:ext>
            </a:extLst>
          </p:cNvPr>
          <p:cNvSpPr/>
          <p:nvPr/>
        </p:nvSpPr>
        <p:spPr>
          <a:xfrm>
            <a:off x="1946530" y="2767280"/>
            <a:ext cx="82989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Twin Paradox</a:t>
            </a:r>
          </a:p>
        </p:txBody>
      </p:sp>
    </p:spTree>
    <p:extLst>
      <p:ext uri="{BB962C8B-B14F-4D97-AF65-F5344CB8AC3E}">
        <p14:creationId xmlns:p14="http://schemas.microsoft.com/office/powerpoint/2010/main" val="1911282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343765"/>
            <a:ext cx="12143232" cy="5905595"/>
          </a:xfrm>
          <a:prstGeom prst="rect">
            <a:avLst/>
          </a:prstGeom>
        </p:spPr>
      </p:pic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2713892" y="368252"/>
          <a:ext cx="152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152280" imgH="279360" progId="Equation.DSMT4">
                  <p:embed/>
                </p:oleObj>
              </mc:Choice>
              <mc:Fallback>
                <p:oleObj name="Equation" r:id="rId4" imgW="152280" imgH="279360" progId="Equation.DSMT4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3892" y="368252"/>
                        <a:ext cx="152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4671646" y="5489698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228600" imgH="241200" progId="Equation.DSMT4">
                  <p:embed/>
                </p:oleObj>
              </mc:Choice>
              <mc:Fallback>
                <p:oleObj name="Equation" r:id="rId6" imgW="228600" imgH="241200" progId="Equation.DSMT4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1646" y="5489698"/>
                        <a:ext cx="2286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/>
          <p:cNvGraphicFramePr>
            <a:graphicFrameLocks noChangeAspect="1"/>
          </p:cNvGraphicFramePr>
          <p:nvPr/>
        </p:nvGraphicFramePr>
        <p:xfrm>
          <a:off x="8061289" y="368252"/>
          <a:ext cx="152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4" imgW="152280" imgH="279360" progId="Equation.DSMT4">
                  <p:embed/>
                </p:oleObj>
              </mc:Choice>
              <mc:Fallback>
                <p:oleObj name="Equation" r:id="rId4" imgW="152280" imgH="279360" progId="Equation.DSMT4">
                  <p:embed/>
                  <p:pic>
                    <p:nvPicPr>
                      <p:cNvPr id="31" name="Objeto 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1289" y="368252"/>
                        <a:ext cx="152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/>
          <p:cNvGraphicFramePr>
            <a:graphicFrameLocks noChangeAspect="1"/>
          </p:cNvGraphicFramePr>
          <p:nvPr/>
        </p:nvGraphicFramePr>
        <p:xfrm>
          <a:off x="9998947" y="5489698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6" imgW="228600" imgH="241200" progId="Equation.DSMT4">
                  <p:embed/>
                </p:oleObj>
              </mc:Choice>
              <mc:Fallback>
                <p:oleObj name="Equation" r:id="rId6" imgW="228600" imgH="241200" progId="Equation.DSMT4">
                  <p:embed/>
                  <p:pic>
                    <p:nvPicPr>
                      <p:cNvPr id="32" name="Objeto 3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98947" y="5489698"/>
                        <a:ext cx="2286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306409"/>
              </p:ext>
            </p:extLst>
          </p:nvPr>
        </p:nvGraphicFramePr>
        <p:xfrm>
          <a:off x="5108575" y="1800225"/>
          <a:ext cx="22352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8" imgW="2234880" imgH="2730240" progId="Equation.DSMT4">
                  <p:embed/>
                </p:oleObj>
              </mc:Choice>
              <mc:Fallback>
                <p:oleObj name="Equation" r:id="rId8" imgW="2234880" imgH="2730240" progId="Equation.DSMT4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08575" y="1800225"/>
                        <a:ext cx="2235200" cy="273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643095" y="2223412"/>
          <a:ext cx="12192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0" imgW="1218960" imgH="2145960" progId="Equation.DSMT4">
                  <p:embed/>
                </p:oleObj>
              </mc:Choice>
              <mc:Fallback>
                <p:oleObj name="Equation" r:id="rId10" imgW="1218960" imgH="2145960" progId="Equation.DSMT4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3095" y="2223412"/>
                        <a:ext cx="1219200" cy="214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/>
          <p:cNvGraphicFramePr>
            <a:graphicFrameLocks noChangeAspect="1"/>
          </p:cNvGraphicFramePr>
          <p:nvPr/>
        </p:nvGraphicFramePr>
        <p:xfrm>
          <a:off x="10463213" y="2224088"/>
          <a:ext cx="11176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2" imgW="1117440" imgH="2145960" progId="Equation.DSMT4">
                  <p:embed/>
                </p:oleObj>
              </mc:Choice>
              <mc:Fallback>
                <p:oleObj name="Equation" r:id="rId12" imgW="1117440" imgH="2145960" progId="Equation.DSMT4">
                  <p:embed/>
                  <p:pic>
                    <p:nvPicPr>
                      <p:cNvPr id="29" name="Objeto 2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463213" y="2224088"/>
                        <a:ext cx="1117600" cy="214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2021638" y="6059732"/>
          <a:ext cx="3276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4" imgW="3276360" imgH="622080" progId="Equation.DSMT4">
                  <p:embed/>
                </p:oleObj>
              </mc:Choice>
              <mc:Fallback>
                <p:oleObj name="Equation" r:id="rId14" imgW="3276360" imgH="622080" progId="Equation.DSMT4">
                  <p:embed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21638" y="6059732"/>
                        <a:ext cx="32766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/>
          <p:cNvGraphicFramePr>
            <a:graphicFrameLocks noChangeAspect="1"/>
          </p:cNvGraphicFramePr>
          <p:nvPr/>
        </p:nvGraphicFramePr>
        <p:xfrm>
          <a:off x="7299779" y="6059418"/>
          <a:ext cx="3276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16" imgW="3276360" imgH="622080" progId="Equation.DSMT4">
                  <p:embed/>
                </p:oleObj>
              </mc:Choice>
              <mc:Fallback>
                <p:oleObj name="Equation" r:id="rId16" imgW="3276360" imgH="622080" progId="Equation.DSMT4">
                  <p:embed/>
                  <p:pic>
                    <p:nvPicPr>
                      <p:cNvPr id="35" name="Objeto 3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99779" y="6059418"/>
                        <a:ext cx="32766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507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FB25308-451D-4610-A7B1-973491D56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956972"/>
              </p:ext>
            </p:extLst>
          </p:nvPr>
        </p:nvGraphicFramePr>
        <p:xfrm>
          <a:off x="184150" y="266700"/>
          <a:ext cx="118237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11823480" imgH="6324480" progId="Equation.DSMT4">
                  <p:embed/>
                </p:oleObj>
              </mc:Choice>
              <mc:Fallback>
                <p:oleObj name="Equation" r:id="rId3" imgW="11823480" imgH="63244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FB25308-451D-4610-A7B1-973491D56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150" y="266700"/>
                        <a:ext cx="11823700" cy="632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34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" y="464341"/>
            <a:ext cx="12143232" cy="5905595"/>
          </a:xfrm>
          <a:prstGeom prst="rect">
            <a:avLst/>
          </a:prstGeom>
        </p:spPr>
      </p:pic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5386754" y="464341"/>
          <a:ext cx="152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52280" imgH="279360" progId="Equation.DSMT4">
                  <p:embed/>
                </p:oleObj>
              </mc:Choice>
              <mc:Fallback>
                <p:oleObj name="Equation" r:id="rId4" imgW="152280" imgH="279360" progId="Equation.DSMT4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6754" y="464341"/>
                        <a:ext cx="152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7344507" y="5610348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228600" imgH="241200" progId="Equation.DSMT4">
                  <p:embed/>
                </p:oleObj>
              </mc:Choice>
              <mc:Fallback>
                <p:oleObj name="Equation" r:id="rId6" imgW="228600" imgH="241200" progId="Equation.DSMT4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44507" y="5610348"/>
                        <a:ext cx="2286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4993054" y="5521448"/>
          <a:ext cx="317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317160" imgH="330120" progId="Equation.DSMT4">
                  <p:embed/>
                </p:oleObj>
              </mc:Choice>
              <mc:Fallback>
                <p:oleObj name="Equation" r:id="rId8" imgW="317160" imgH="330120" progId="Equation.DSMT4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93054" y="5521448"/>
                        <a:ext cx="317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4983163" y="1146175"/>
          <a:ext cx="266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266400" imgH="330120" progId="Equation.DSMT4">
                  <p:embed/>
                </p:oleObj>
              </mc:Choice>
              <mc:Fallback>
                <p:oleObj name="Equation" r:id="rId10" imgW="266400" imgH="330120" progId="Equation.DSMT4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83163" y="1146175"/>
                        <a:ext cx="266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5005388" y="3321050"/>
          <a:ext cx="29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2" imgW="291960" imgH="355320" progId="Equation.DSMT4">
                  <p:embed/>
                </p:oleObj>
              </mc:Choice>
              <mc:Fallback>
                <p:oleObj name="Equation" r:id="rId12" imgW="291960" imgH="355320" progId="Equation.DSMT4">
                  <p:embed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05388" y="3321050"/>
                        <a:ext cx="2921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6861786" y="3346450"/>
          <a:ext cx="279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4" imgW="279360" imgH="330120" progId="Equation.DSMT4">
                  <p:embed/>
                </p:oleObj>
              </mc:Choice>
              <mc:Fallback>
                <p:oleObj name="Equation" r:id="rId14" imgW="279360" imgH="330120" progId="Equation.DSMT4">
                  <p:embed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61786" y="3346450"/>
                        <a:ext cx="279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exão reta 11"/>
          <p:cNvCxnSpPr/>
          <p:nvPr/>
        </p:nvCxnSpPr>
        <p:spPr>
          <a:xfrm flipH="1">
            <a:off x="5433226" y="5831552"/>
            <a:ext cx="0" cy="360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12"/>
          <p:cNvCxnSpPr/>
          <p:nvPr/>
        </p:nvCxnSpPr>
        <p:spPr>
          <a:xfrm flipH="1">
            <a:off x="6751234" y="5821504"/>
            <a:ext cx="0" cy="360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unidirecional 14"/>
          <p:cNvCxnSpPr/>
          <p:nvPr/>
        </p:nvCxnSpPr>
        <p:spPr>
          <a:xfrm>
            <a:off x="5433226" y="6001504"/>
            <a:ext cx="1318008" cy="0"/>
          </a:xfrm>
          <a:prstGeom prst="straightConnector1">
            <a:avLst/>
          </a:prstGeom>
          <a:ln w="19050">
            <a:solidFill>
              <a:srgbClr val="0000FF"/>
            </a:solidFill>
            <a:headEnd type="arrow"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to 15"/>
          <p:cNvGraphicFramePr>
            <a:graphicFrameLocks noChangeAspect="1"/>
          </p:cNvGraphicFramePr>
          <p:nvPr/>
        </p:nvGraphicFramePr>
        <p:xfrm>
          <a:off x="5958880" y="6172154"/>
          <a:ext cx="266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6" imgW="266400" imgH="317160" progId="Equation.DSMT4">
                  <p:embed/>
                </p:oleObj>
              </mc:Choice>
              <mc:Fallback>
                <p:oleObj name="Equation" r:id="rId16" imgW="266400" imgH="317160" progId="Equation.DSMT4">
                  <p:embed/>
                  <p:pic>
                    <p:nvPicPr>
                      <p:cNvPr id="16" name="Objeto 1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958880" y="6172154"/>
                        <a:ext cx="266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exão reta 17"/>
          <p:cNvCxnSpPr/>
          <p:nvPr/>
        </p:nvCxnSpPr>
        <p:spPr>
          <a:xfrm>
            <a:off x="4448496" y="1326312"/>
            <a:ext cx="360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18"/>
          <p:cNvCxnSpPr/>
          <p:nvPr/>
        </p:nvCxnSpPr>
        <p:spPr>
          <a:xfrm>
            <a:off x="4472601" y="3531646"/>
            <a:ext cx="360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19"/>
          <p:cNvCxnSpPr/>
          <p:nvPr/>
        </p:nvCxnSpPr>
        <p:spPr>
          <a:xfrm>
            <a:off x="4462832" y="5730998"/>
            <a:ext cx="360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ta unidirecional 21"/>
          <p:cNvCxnSpPr/>
          <p:nvPr/>
        </p:nvCxnSpPr>
        <p:spPr>
          <a:xfrm>
            <a:off x="4633369" y="1330201"/>
            <a:ext cx="0" cy="2196000"/>
          </a:xfrm>
          <a:prstGeom prst="straightConnector1">
            <a:avLst/>
          </a:prstGeom>
          <a:ln w="19050">
            <a:solidFill>
              <a:srgbClr val="0000FF"/>
            </a:solidFill>
            <a:headEnd type="arrow"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ta unidirecional 22"/>
          <p:cNvCxnSpPr/>
          <p:nvPr/>
        </p:nvCxnSpPr>
        <p:spPr>
          <a:xfrm>
            <a:off x="4639129" y="3534998"/>
            <a:ext cx="0" cy="2196000"/>
          </a:xfrm>
          <a:prstGeom prst="straightConnector1">
            <a:avLst/>
          </a:prstGeom>
          <a:ln w="19050">
            <a:solidFill>
              <a:srgbClr val="0000FF"/>
            </a:solidFill>
            <a:headEnd type="arrow"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to 23"/>
          <p:cNvGraphicFramePr>
            <a:graphicFrameLocks noChangeAspect="1"/>
          </p:cNvGraphicFramePr>
          <p:nvPr/>
        </p:nvGraphicFramePr>
        <p:xfrm>
          <a:off x="3905751" y="1983701"/>
          <a:ext cx="355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8" imgW="355320" imgH="888840" progId="Equation.DSMT4">
                  <p:embed/>
                </p:oleObj>
              </mc:Choice>
              <mc:Fallback>
                <p:oleObj name="Equation" r:id="rId18" imgW="355320" imgH="888840" progId="Equation.DSMT4">
                  <p:embed/>
                  <p:pic>
                    <p:nvPicPr>
                      <p:cNvPr id="24" name="Objeto 2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905751" y="1983701"/>
                        <a:ext cx="3556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/>
          <p:cNvGraphicFramePr>
            <a:graphicFrameLocks noChangeAspect="1"/>
          </p:cNvGraphicFramePr>
          <p:nvPr/>
        </p:nvGraphicFramePr>
        <p:xfrm>
          <a:off x="3917271" y="4176818"/>
          <a:ext cx="355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20" imgW="355320" imgH="888840" progId="Equation.DSMT4">
                  <p:embed/>
                </p:oleObj>
              </mc:Choice>
              <mc:Fallback>
                <p:oleObj name="Equation" r:id="rId20" imgW="355320" imgH="888840" progId="Equation.DSMT4">
                  <p:embed/>
                  <p:pic>
                    <p:nvPicPr>
                      <p:cNvPr id="25" name="Objeto 2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917271" y="4176818"/>
                        <a:ext cx="3556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/>
          <p:cNvGraphicFramePr>
            <a:graphicFrameLocks noChangeAspect="1"/>
          </p:cNvGraphicFramePr>
          <p:nvPr/>
        </p:nvGraphicFramePr>
        <p:xfrm>
          <a:off x="7599821" y="3033348"/>
          <a:ext cx="4305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2" imgW="4305240" imgH="1002960" progId="Equation.DSMT4">
                  <p:embed/>
                </p:oleObj>
              </mc:Choice>
              <mc:Fallback>
                <p:oleObj name="Equation" r:id="rId22" imgW="4305240" imgH="1002960" progId="Equation.DSMT4">
                  <p:embed/>
                  <p:pic>
                    <p:nvPicPr>
                      <p:cNvPr id="26" name="Objeto 2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599821" y="3033348"/>
                        <a:ext cx="43053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/>
          <p:cNvGraphicFramePr>
            <a:graphicFrameLocks noChangeAspect="1"/>
          </p:cNvGraphicFramePr>
          <p:nvPr/>
        </p:nvGraphicFramePr>
        <p:xfrm>
          <a:off x="944652" y="3033348"/>
          <a:ext cx="16891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24" imgW="1688760" imgH="1054080" progId="Equation.DSMT4">
                  <p:embed/>
                </p:oleObj>
              </mc:Choice>
              <mc:Fallback>
                <p:oleObj name="Equation" r:id="rId24" imgW="1688760" imgH="1054080" progId="Equation.DSMT4">
                  <p:embed/>
                  <p:pic>
                    <p:nvPicPr>
                      <p:cNvPr id="27" name="Objeto 26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44652" y="3033348"/>
                        <a:ext cx="16891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/>
          <p:cNvGraphicFramePr>
            <a:graphicFrameLocks noChangeAspect="1"/>
          </p:cNvGraphicFramePr>
          <p:nvPr/>
        </p:nvGraphicFramePr>
        <p:xfrm>
          <a:off x="7599821" y="4646718"/>
          <a:ext cx="1028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26" imgW="1028520" imgH="419040" progId="Equation.DSMT4">
                  <p:embed/>
                </p:oleObj>
              </mc:Choice>
              <mc:Fallback>
                <p:oleObj name="Equation" r:id="rId26" imgW="1028520" imgH="419040" progId="Equation.DSMT4">
                  <p:embed/>
                  <p:pic>
                    <p:nvPicPr>
                      <p:cNvPr id="28" name="Objeto 27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99821" y="4646718"/>
                        <a:ext cx="1028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/>
          <p:cNvGraphicFramePr>
            <a:graphicFrameLocks noChangeAspect="1"/>
          </p:cNvGraphicFramePr>
          <p:nvPr/>
        </p:nvGraphicFramePr>
        <p:xfrm>
          <a:off x="7599821" y="1765104"/>
          <a:ext cx="1892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28" imgW="1892160" imgH="520560" progId="Equation.DSMT4">
                  <p:embed/>
                </p:oleObj>
              </mc:Choice>
              <mc:Fallback>
                <p:oleObj name="Equation" r:id="rId28" imgW="1892160" imgH="520560" progId="Equation.DSMT4">
                  <p:embed/>
                  <p:pic>
                    <p:nvPicPr>
                      <p:cNvPr id="29" name="Objeto 28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599821" y="1765104"/>
                        <a:ext cx="18923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Conexão reta unidirecional 2"/>
          <p:cNvCxnSpPr/>
          <p:nvPr/>
        </p:nvCxnSpPr>
        <p:spPr>
          <a:xfrm flipH="1">
            <a:off x="5872006" y="2025454"/>
            <a:ext cx="1548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unidirecional 29"/>
          <p:cNvCxnSpPr/>
          <p:nvPr/>
        </p:nvCxnSpPr>
        <p:spPr>
          <a:xfrm flipH="1">
            <a:off x="5977234" y="4856268"/>
            <a:ext cx="1548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" y="368252"/>
            <a:ext cx="12143232" cy="5905595"/>
          </a:xfrm>
          <a:prstGeom prst="rect">
            <a:avLst/>
          </a:prstGeom>
        </p:spPr>
      </p:pic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2713892" y="368252"/>
          <a:ext cx="152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52280" imgH="279360" progId="Equation.DSMT4">
                  <p:embed/>
                </p:oleObj>
              </mc:Choice>
              <mc:Fallback>
                <p:oleObj name="Equation" r:id="rId4" imgW="152280" imgH="279360" progId="Equation.DSMT4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3892" y="368252"/>
                        <a:ext cx="152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4671646" y="5489698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228600" imgH="241200" progId="Equation.DSMT4">
                  <p:embed/>
                </p:oleObj>
              </mc:Choice>
              <mc:Fallback>
                <p:oleObj name="Equation" r:id="rId6" imgW="228600" imgH="241200" progId="Equation.DSMT4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1646" y="5489698"/>
                        <a:ext cx="2286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/>
          <p:cNvGraphicFramePr>
            <a:graphicFrameLocks noChangeAspect="1"/>
          </p:cNvGraphicFramePr>
          <p:nvPr/>
        </p:nvGraphicFramePr>
        <p:xfrm>
          <a:off x="6943656" y="2985532"/>
          <a:ext cx="1066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1066680" imgH="965160" progId="Equation.DSMT4">
                  <p:embed/>
                </p:oleObj>
              </mc:Choice>
              <mc:Fallback>
                <p:oleObj name="Equation" r:id="rId8" imgW="1066680" imgH="965160" progId="Equation.DSMT4">
                  <p:embed/>
                  <p:pic>
                    <p:nvPicPr>
                      <p:cNvPr id="24" name="Objeto 2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43656" y="2985532"/>
                        <a:ext cx="10668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/>
          <p:cNvGraphicFramePr>
            <a:graphicFrameLocks noChangeAspect="1"/>
          </p:cNvGraphicFramePr>
          <p:nvPr/>
        </p:nvGraphicFramePr>
        <p:xfrm>
          <a:off x="8061289" y="368252"/>
          <a:ext cx="152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152280" imgH="279360" progId="Equation.DSMT4">
                  <p:embed/>
                </p:oleObj>
              </mc:Choice>
              <mc:Fallback>
                <p:oleObj name="Equation" r:id="rId4" imgW="152280" imgH="279360" progId="Equation.DSMT4">
                  <p:embed/>
                  <p:pic>
                    <p:nvPicPr>
                      <p:cNvPr id="31" name="Objeto 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1289" y="368252"/>
                        <a:ext cx="152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/>
          <p:cNvGraphicFramePr>
            <a:graphicFrameLocks noChangeAspect="1"/>
          </p:cNvGraphicFramePr>
          <p:nvPr/>
        </p:nvGraphicFramePr>
        <p:xfrm>
          <a:off x="9998947" y="5489698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6" imgW="228600" imgH="241200" progId="Equation.DSMT4">
                  <p:embed/>
                </p:oleObj>
              </mc:Choice>
              <mc:Fallback>
                <p:oleObj name="Equation" r:id="rId6" imgW="228600" imgH="241200" progId="Equation.DSMT4">
                  <p:embed/>
                  <p:pic>
                    <p:nvPicPr>
                      <p:cNvPr id="32" name="Objeto 3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98947" y="5489698"/>
                        <a:ext cx="2286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7766608" y="1897333"/>
          <a:ext cx="215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0" imgW="215640" imgH="444240" progId="Equation.DSMT4">
                  <p:embed/>
                </p:oleObj>
              </mc:Choice>
              <mc:Fallback>
                <p:oleObj name="Equation" r:id="rId10" imgW="215640" imgH="444240" progId="Equation.DSMT4">
                  <p:embed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66608" y="1897333"/>
                        <a:ext cx="215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/>
        </p:nvGraphicFramePr>
        <p:xfrm>
          <a:off x="7715808" y="1085012"/>
          <a:ext cx="266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2" imgW="266400" imgH="317160" progId="Equation.DSMT4">
                  <p:embed/>
                </p:oleObj>
              </mc:Choice>
              <mc:Fallback>
                <p:oleObj name="Equation" r:id="rId12" imgW="266400" imgH="317160" progId="Equation.DSMT4">
                  <p:embed/>
                  <p:pic>
                    <p:nvPicPr>
                      <p:cNvPr id="14" name="Objeto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15808" y="1085012"/>
                        <a:ext cx="266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/>
          <p:cNvGraphicFramePr>
            <a:graphicFrameLocks noChangeAspect="1"/>
          </p:cNvGraphicFramePr>
          <p:nvPr/>
        </p:nvGraphicFramePr>
        <p:xfrm>
          <a:off x="2400021" y="1029849"/>
          <a:ext cx="266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4" imgW="266400" imgH="317160" progId="Equation.DSMT4">
                  <p:embed/>
                </p:oleObj>
              </mc:Choice>
              <mc:Fallback>
                <p:oleObj name="Equation" r:id="rId14" imgW="266400" imgH="317160" progId="Equation.DSMT4">
                  <p:embed/>
                  <p:pic>
                    <p:nvPicPr>
                      <p:cNvPr id="33" name="Objeto 3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00021" y="1029849"/>
                        <a:ext cx="266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/>
        </p:nvGraphicFramePr>
        <p:xfrm>
          <a:off x="2400021" y="3985899"/>
          <a:ext cx="254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6" imgW="253800" imgH="444240" progId="Equation.DSMT4">
                  <p:embed/>
                </p:oleObj>
              </mc:Choice>
              <mc:Fallback>
                <p:oleObj name="Equation" r:id="rId16" imgW="253800" imgH="444240" progId="Equation.DSMT4">
                  <p:embed/>
                  <p:pic>
                    <p:nvPicPr>
                      <p:cNvPr id="17" name="Objeto 1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00021" y="3985899"/>
                        <a:ext cx="254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/>
          <p:cNvGraphicFramePr>
            <a:graphicFrameLocks noChangeAspect="1"/>
          </p:cNvGraphicFramePr>
          <p:nvPr/>
        </p:nvGraphicFramePr>
        <p:xfrm>
          <a:off x="2400021" y="2326445"/>
          <a:ext cx="254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8" imgW="253800" imgH="444240" progId="Equation.DSMT4">
                  <p:embed/>
                </p:oleObj>
              </mc:Choice>
              <mc:Fallback>
                <p:oleObj name="Equation" r:id="rId18" imgW="253800" imgH="444240" progId="Equation.DSMT4">
                  <p:embed/>
                  <p:pic>
                    <p:nvPicPr>
                      <p:cNvPr id="36" name="Objeto 3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00021" y="2326445"/>
                        <a:ext cx="254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/>
        </p:nvGraphicFramePr>
        <p:xfrm>
          <a:off x="9287507" y="5730998"/>
          <a:ext cx="266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20" imgW="266400" imgH="317160" progId="Equation.DSMT4">
                  <p:embed/>
                </p:oleObj>
              </mc:Choice>
              <mc:Fallback>
                <p:oleObj name="Equation" r:id="rId20" imgW="266400" imgH="317160" progId="Equation.DSMT4">
                  <p:embed/>
                  <p:pic>
                    <p:nvPicPr>
                      <p:cNvPr id="21" name="Objeto 2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287507" y="5730998"/>
                        <a:ext cx="266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/>
          <p:cNvGraphicFramePr>
            <a:graphicFrameLocks noChangeAspect="1"/>
          </p:cNvGraphicFramePr>
          <p:nvPr/>
        </p:nvGraphicFramePr>
        <p:xfrm>
          <a:off x="8455411" y="873327"/>
          <a:ext cx="1270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22" imgW="1269720" imgH="444240" progId="Equation.DSMT4">
                  <p:embed/>
                </p:oleObj>
              </mc:Choice>
              <mc:Fallback>
                <p:oleObj name="Equation" r:id="rId22" imgW="1269720" imgH="444240" progId="Equation.DSMT4">
                  <p:embed/>
                  <p:pic>
                    <p:nvPicPr>
                      <p:cNvPr id="37" name="Objeto 3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455411" y="873327"/>
                        <a:ext cx="1270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Conexão reta unidirecional 38"/>
          <p:cNvCxnSpPr/>
          <p:nvPr/>
        </p:nvCxnSpPr>
        <p:spPr>
          <a:xfrm flipH="1">
            <a:off x="8455411" y="1372690"/>
            <a:ext cx="507719" cy="1049286"/>
          </a:xfrm>
          <a:prstGeom prst="straightConnector1">
            <a:avLst/>
          </a:prstGeom>
          <a:ln w="19050">
            <a:solidFill>
              <a:srgbClr val="FF00FF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to 40"/>
          <p:cNvGraphicFramePr>
            <a:graphicFrameLocks noChangeAspect="1"/>
          </p:cNvGraphicFramePr>
          <p:nvPr/>
        </p:nvGraphicFramePr>
        <p:xfrm>
          <a:off x="774564" y="3506232"/>
          <a:ext cx="1638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24" imgW="1638000" imgH="444240" progId="Equation.DSMT4">
                  <p:embed/>
                </p:oleObj>
              </mc:Choice>
              <mc:Fallback>
                <p:oleObj name="Equation" r:id="rId24" imgW="1638000" imgH="444240" progId="Equation.DSMT4">
                  <p:embed/>
                  <p:pic>
                    <p:nvPicPr>
                      <p:cNvPr id="41" name="Objeto 40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74564" y="3506232"/>
                        <a:ext cx="1638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o 41"/>
          <p:cNvGraphicFramePr>
            <a:graphicFrameLocks noChangeAspect="1"/>
          </p:cNvGraphicFramePr>
          <p:nvPr/>
        </p:nvGraphicFramePr>
        <p:xfrm>
          <a:off x="817265" y="2943970"/>
          <a:ext cx="1612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26" imgW="1612800" imgH="444240" progId="Equation.DSMT4">
                  <p:embed/>
                </p:oleObj>
              </mc:Choice>
              <mc:Fallback>
                <p:oleObj name="Equation" r:id="rId26" imgW="1612800" imgH="444240" progId="Equation.DSMT4">
                  <p:embed/>
                  <p:pic>
                    <p:nvPicPr>
                      <p:cNvPr id="42" name="Objeto 4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17265" y="2943970"/>
                        <a:ext cx="1612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Conexão reta unidirecional 43"/>
          <p:cNvCxnSpPr/>
          <p:nvPr/>
        </p:nvCxnSpPr>
        <p:spPr>
          <a:xfrm>
            <a:off x="2496016" y="3165464"/>
            <a:ext cx="1008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unidirecional 48"/>
          <p:cNvCxnSpPr/>
          <p:nvPr/>
        </p:nvCxnSpPr>
        <p:spPr>
          <a:xfrm>
            <a:off x="2463104" y="3729847"/>
            <a:ext cx="1008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xão reta unidirecional 3"/>
          <p:cNvCxnSpPr/>
          <p:nvPr/>
        </p:nvCxnSpPr>
        <p:spPr>
          <a:xfrm flipV="1">
            <a:off x="2573635" y="4746589"/>
            <a:ext cx="0" cy="5400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2178516" y="4805578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28" imgW="317160" imgH="444240" progId="Equation.DSMT4">
                  <p:embed/>
                </p:oleObj>
              </mc:Choice>
              <mc:Fallback>
                <p:oleObj name="Equation" r:id="rId28" imgW="317160" imgH="444240" progId="Equation.DSMT4">
                  <p:embed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178516" y="4805578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exão reta unidirecional 12"/>
          <p:cNvCxnSpPr/>
          <p:nvPr/>
        </p:nvCxnSpPr>
        <p:spPr>
          <a:xfrm rot="1860000" flipH="1" flipV="1">
            <a:off x="3390719" y="4445579"/>
            <a:ext cx="0" cy="720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unidirecional 15"/>
          <p:cNvCxnSpPr/>
          <p:nvPr/>
        </p:nvCxnSpPr>
        <p:spPr>
          <a:xfrm rot="19740000" flipV="1">
            <a:off x="3446428" y="1825197"/>
            <a:ext cx="0" cy="720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to 17"/>
          <p:cNvGraphicFramePr>
            <a:graphicFrameLocks noChangeAspect="1"/>
          </p:cNvGraphicFramePr>
          <p:nvPr/>
        </p:nvGraphicFramePr>
        <p:xfrm>
          <a:off x="3390719" y="4766283"/>
          <a:ext cx="279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0" imgW="279360" imgH="444240" progId="Equation.DSMT4">
                  <p:embed/>
                </p:oleObj>
              </mc:Choice>
              <mc:Fallback>
                <p:oleObj name="Equation" r:id="rId30" imgW="279360" imgH="444240" progId="Equation.DSMT4">
                  <p:embed/>
                  <p:pic>
                    <p:nvPicPr>
                      <p:cNvPr id="18" name="Objeto 17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390719" y="4766283"/>
                        <a:ext cx="279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/>
          <p:cNvGraphicFramePr>
            <a:graphicFrameLocks noChangeAspect="1"/>
          </p:cNvGraphicFramePr>
          <p:nvPr/>
        </p:nvGraphicFramePr>
        <p:xfrm>
          <a:off x="3506958" y="1799687"/>
          <a:ext cx="355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2" imgW="355320" imgH="444240" progId="Equation.DSMT4">
                  <p:embed/>
                </p:oleObj>
              </mc:Choice>
              <mc:Fallback>
                <p:oleObj name="Equation" r:id="rId32" imgW="355320" imgH="444240" progId="Equation.DSMT4">
                  <p:embed/>
                  <p:pic>
                    <p:nvPicPr>
                      <p:cNvPr id="34" name="Objeto 33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506958" y="1799687"/>
                        <a:ext cx="355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Conexão reta unidirecional 25"/>
          <p:cNvCxnSpPr/>
          <p:nvPr/>
        </p:nvCxnSpPr>
        <p:spPr>
          <a:xfrm rot="3480000" flipH="1" flipV="1">
            <a:off x="3149401" y="3761548"/>
            <a:ext cx="0" cy="720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to 26"/>
          <p:cNvGraphicFramePr>
            <a:graphicFrameLocks noChangeAspect="1"/>
          </p:cNvGraphicFramePr>
          <p:nvPr/>
        </p:nvGraphicFramePr>
        <p:xfrm>
          <a:off x="3038725" y="4167337"/>
          <a:ext cx="241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34" imgW="241200" imgH="444240" progId="Equation.DSMT4">
                  <p:embed/>
                </p:oleObj>
              </mc:Choice>
              <mc:Fallback>
                <p:oleObj name="Equation" r:id="rId34" imgW="241200" imgH="444240" progId="Equation.DSMT4">
                  <p:embed/>
                  <p:pic>
                    <p:nvPicPr>
                      <p:cNvPr id="27" name="Objeto 26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038725" y="4167337"/>
                        <a:ext cx="241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Conexão reta unidirecional 27"/>
          <p:cNvCxnSpPr/>
          <p:nvPr/>
        </p:nvCxnSpPr>
        <p:spPr>
          <a:xfrm rot="18000000" flipV="1">
            <a:off x="3159376" y="2398381"/>
            <a:ext cx="0" cy="720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to 29"/>
          <p:cNvGraphicFramePr>
            <a:graphicFrameLocks noChangeAspect="1"/>
          </p:cNvGraphicFramePr>
          <p:nvPr/>
        </p:nvGraphicFramePr>
        <p:xfrm>
          <a:off x="3038725" y="2185197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36" imgW="317160" imgH="444240" progId="Equation.DSMT4">
                  <p:embed/>
                </p:oleObj>
              </mc:Choice>
              <mc:Fallback>
                <p:oleObj name="Equation" r:id="rId36" imgW="317160" imgH="444240" progId="Equation.DSMT4">
                  <p:embed/>
                  <p:pic>
                    <p:nvPicPr>
                      <p:cNvPr id="30" name="Objeto 29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3038725" y="2185197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Conexão reta unidirecional 34"/>
          <p:cNvCxnSpPr/>
          <p:nvPr/>
        </p:nvCxnSpPr>
        <p:spPr>
          <a:xfrm rot="5400000" flipV="1">
            <a:off x="3308725" y="5559460"/>
            <a:ext cx="0" cy="5400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to 37"/>
          <p:cNvGraphicFramePr>
            <a:graphicFrameLocks noChangeAspect="1"/>
          </p:cNvGraphicFramePr>
          <p:nvPr/>
        </p:nvGraphicFramePr>
        <p:xfrm>
          <a:off x="3187700" y="5829300"/>
          <a:ext cx="279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38" imgW="279360" imgH="444240" progId="Equation.DSMT4">
                  <p:embed/>
                </p:oleObj>
              </mc:Choice>
              <mc:Fallback>
                <p:oleObj name="Equation" r:id="rId38" imgW="279360" imgH="444240" progId="Equation.DSMT4">
                  <p:embed/>
                  <p:pic>
                    <p:nvPicPr>
                      <p:cNvPr id="38" name="Objeto 37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3187700" y="5829300"/>
                        <a:ext cx="279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60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FB25308-451D-4610-A7B1-973491D56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169903"/>
              </p:ext>
            </p:extLst>
          </p:nvPr>
        </p:nvGraphicFramePr>
        <p:xfrm>
          <a:off x="660400" y="1809750"/>
          <a:ext cx="1087120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0870920" imgH="3238200" progId="Equation.DSMT4">
                  <p:embed/>
                </p:oleObj>
              </mc:Choice>
              <mc:Fallback>
                <p:oleObj name="Equation" r:id="rId3" imgW="10870920" imgH="32382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FB25308-451D-4610-A7B1-973491D56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0400" y="1809750"/>
                        <a:ext cx="10871200" cy="323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66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FB25308-451D-4610-A7B1-973491D56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731108"/>
              </p:ext>
            </p:extLst>
          </p:nvPr>
        </p:nvGraphicFramePr>
        <p:xfrm>
          <a:off x="984250" y="203200"/>
          <a:ext cx="10223500" cy="645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0223280" imgH="6451560" progId="Equation.DSMT4">
                  <p:embed/>
                </p:oleObj>
              </mc:Choice>
              <mc:Fallback>
                <p:oleObj name="Equation" r:id="rId3" imgW="10223280" imgH="64515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FB25308-451D-4610-A7B1-973491D56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0" y="203200"/>
                        <a:ext cx="10223500" cy="645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79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jogo, guarda-chuva&#10;&#10;Descrição gerada automaticamente">
            <a:extLst>
              <a:ext uri="{FF2B5EF4-FFF2-40B4-BE49-F238E27FC236}">
                <a16:creationId xmlns:a16="http://schemas.microsoft.com/office/drawing/2014/main" id="{C090438F-A772-42FC-BBF5-1BCEEDD2D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5050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6213368-E803-4810-9CEC-FED09D90B1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481892"/>
              </p:ext>
            </p:extLst>
          </p:nvPr>
        </p:nvGraphicFramePr>
        <p:xfrm>
          <a:off x="8947332" y="5566093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253800" imgH="355320" progId="Equation.DSMT4">
                  <p:embed/>
                </p:oleObj>
              </mc:Choice>
              <mc:Fallback>
                <p:oleObj name="Equation" r:id="rId4" imgW="253800" imgH="35532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A6213368-E803-4810-9CEC-FED09D90B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47332" y="5566093"/>
                        <a:ext cx="254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F70CD5B-7439-4FEE-B4E9-B9C47E71FD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287080"/>
              </p:ext>
            </p:extLst>
          </p:nvPr>
        </p:nvGraphicFramePr>
        <p:xfrm>
          <a:off x="3488327" y="330261"/>
          <a:ext cx="1092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091880" imgH="380880" progId="Equation.DSMT4">
                  <p:embed/>
                </p:oleObj>
              </mc:Choice>
              <mc:Fallback>
                <p:oleObj name="Equation" r:id="rId6" imgW="1091880" imgH="38088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DF70CD5B-7439-4FEE-B4E9-B9C47E71FD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88327" y="330261"/>
                        <a:ext cx="10922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01B358EB-F8F4-4DC1-9B37-8A68356F2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579246"/>
              </p:ext>
            </p:extLst>
          </p:nvPr>
        </p:nvGraphicFramePr>
        <p:xfrm>
          <a:off x="3806190" y="5910807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190440" imgH="291960" progId="Equation.DSMT4">
                  <p:embed/>
                </p:oleObj>
              </mc:Choice>
              <mc:Fallback>
                <p:oleObj name="Equation" r:id="rId8" imgW="190440" imgH="29196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01B358EB-F8F4-4DC1-9B37-8A68356F2D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06190" y="5910807"/>
                        <a:ext cx="190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4708CEE-AEE7-43AC-A8F5-5B6962BF28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807210"/>
              </p:ext>
            </p:extLst>
          </p:nvPr>
        </p:nvGraphicFramePr>
        <p:xfrm>
          <a:off x="3488327" y="5597843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0" imgW="190440" imgH="291960" progId="Equation.DSMT4">
                  <p:embed/>
                </p:oleObj>
              </mc:Choice>
              <mc:Fallback>
                <p:oleObj name="Equation" r:id="rId10" imgW="190440" imgH="29196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4708CEE-AEE7-43AC-A8F5-5B6962BF28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88327" y="5597843"/>
                        <a:ext cx="190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8833DEE-11BE-4130-9799-19369EAE9A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864979"/>
              </p:ext>
            </p:extLst>
          </p:nvPr>
        </p:nvGraphicFramePr>
        <p:xfrm>
          <a:off x="7929563" y="5916613"/>
          <a:ext cx="139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1" imgW="139680" imgH="279360" progId="Equation.DSMT4">
                  <p:embed/>
                </p:oleObj>
              </mc:Choice>
              <mc:Fallback>
                <p:oleObj name="Equation" r:id="rId11" imgW="139680" imgH="27936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28833DEE-11BE-4130-9799-19369EAE9A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29563" y="5916613"/>
                        <a:ext cx="139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F3030442-D0FB-4606-A626-C0582D7C3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262476"/>
              </p:ext>
            </p:extLst>
          </p:nvPr>
        </p:nvGraphicFramePr>
        <p:xfrm>
          <a:off x="3596823" y="1472108"/>
          <a:ext cx="139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3" imgW="139680" imgH="279360" progId="Equation.DSMT4">
                  <p:embed/>
                </p:oleObj>
              </mc:Choice>
              <mc:Fallback>
                <p:oleObj name="Equation" r:id="rId13" imgW="139680" imgH="27936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F3030442-D0FB-4606-A626-C0582D7C3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96823" y="1472108"/>
                        <a:ext cx="139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450FD2BE-3807-4156-904D-6AFB1F228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560100"/>
              </p:ext>
            </p:extLst>
          </p:nvPr>
        </p:nvGraphicFramePr>
        <p:xfrm>
          <a:off x="4646795" y="5921693"/>
          <a:ext cx="584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4" imgW="583920" imgH="291960" progId="Equation.DSMT4">
                  <p:embed/>
                </p:oleObj>
              </mc:Choice>
              <mc:Fallback>
                <p:oleObj name="Equation" r:id="rId14" imgW="583920" imgH="29196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450FD2BE-3807-4156-904D-6AFB1F228F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46795" y="5921693"/>
                        <a:ext cx="584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3EB57117-0128-432F-83B0-7EC87C770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039655"/>
              </p:ext>
            </p:extLst>
          </p:nvPr>
        </p:nvGraphicFramePr>
        <p:xfrm>
          <a:off x="3152323" y="4548289"/>
          <a:ext cx="584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6" imgW="583920" imgH="291960" progId="Equation.DSMT4">
                  <p:embed/>
                </p:oleObj>
              </mc:Choice>
              <mc:Fallback>
                <p:oleObj name="Equation" r:id="rId16" imgW="583920" imgH="29196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3EB57117-0128-432F-83B0-7EC87C7706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52323" y="4548289"/>
                        <a:ext cx="584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1D875543-5D6E-4D6C-8FA0-410601026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063381"/>
              </p:ext>
            </p:extLst>
          </p:nvPr>
        </p:nvGraphicFramePr>
        <p:xfrm>
          <a:off x="5753576" y="5903913"/>
          <a:ext cx="419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7" imgW="419040" imgH="291960" progId="Equation.DSMT4">
                  <p:embed/>
                </p:oleObj>
              </mc:Choice>
              <mc:Fallback>
                <p:oleObj name="Equation" r:id="rId17" imgW="419040" imgH="29196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1D875543-5D6E-4D6C-8FA0-410601026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53576" y="5903913"/>
                        <a:ext cx="4191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8AF00CAD-F277-4943-87E5-1A2EA6E23B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18870"/>
              </p:ext>
            </p:extLst>
          </p:nvPr>
        </p:nvGraphicFramePr>
        <p:xfrm>
          <a:off x="3303816" y="3498736"/>
          <a:ext cx="419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19" imgW="419040" imgH="291960" progId="Equation.DSMT4">
                  <p:embed/>
                </p:oleObj>
              </mc:Choice>
              <mc:Fallback>
                <p:oleObj name="Equation" r:id="rId19" imgW="419040" imgH="29196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8AF00CAD-F277-4943-87E5-1A2EA6E23B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03816" y="3498736"/>
                        <a:ext cx="4191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0159601C-0072-4112-A8B4-63DF3F0AA8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407881"/>
              </p:ext>
            </p:extLst>
          </p:nvPr>
        </p:nvGraphicFramePr>
        <p:xfrm>
          <a:off x="3196227" y="2512355"/>
          <a:ext cx="584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20" imgW="583920" imgH="291960" progId="Equation.DSMT4">
                  <p:embed/>
                </p:oleObj>
              </mc:Choice>
              <mc:Fallback>
                <p:oleObj name="Equation" r:id="rId20" imgW="583920" imgH="29196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0159601C-0072-4112-A8B4-63DF3F0AA8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196227" y="2512355"/>
                        <a:ext cx="584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F77C6058-60E1-4E82-9020-5D025C7D2C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804400"/>
              </p:ext>
            </p:extLst>
          </p:nvPr>
        </p:nvGraphicFramePr>
        <p:xfrm>
          <a:off x="6696769" y="5889943"/>
          <a:ext cx="584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22" imgW="583920" imgH="291960" progId="Equation.DSMT4">
                  <p:embed/>
                </p:oleObj>
              </mc:Choice>
              <mc:Fallback>
                <p:oleObj name="Equation" r:id="rId22" imgW="583920" imgH="29196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F77C6058-60E1-4E82-9020-5D025C7D2C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696769" y="5889943"/>
                        <a:ext cx="584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62E9F361-8758-4147-BB2E-787583D26E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553553"/>
              </p:ext>
            </p:extLst>
          </p:nvPr>
        </p:nvGraphicFramePr>
        <p:xfrm>
          <a:off x="6348413" y="1966913"/>
          <a:ext cx="1587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23" imgW="1587240" imgH="507960" progId="Equation.DSMT4">
                  <p:embed/>
                </p:oleObj>
              </mc:Choice>
              <mc:Fallback>
                <p:oleObj name="Equation" r:id="rId23" imgW="1587240" imgH="50796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62E9F361-8758-4147-BB2E-787583D26E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348413" y="1966913"/>
                        <a:ext cx="1587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62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FB25308-451D-4610-A7B1-973491D56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563809"/>
              </p:ext>
            </p:extLst>
          </p:nvPr>
        </p:nvGraphicFramePr>
        <p:xfrm>
          <a:off x="533400" y="1111250"/>
          <a:ext cx="11125200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1125080" imgH="4635360" progId="Equation.DSMT4">
                  <p:embed/>
                </p:oleObj>
              </mc:Choice>
              <mc:Fallback>
                <p:oleObj name="Equation" r:id="rId3" imgW="11125080" imgH="46353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FB25308-451D-4610-A7B1-973491D56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111250"/>
                        <a:ext cx="11125200" cy="463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025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D2801C4-D237-4A9B-AFD8-F632B8AC5E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575271"/>
              </p:ext>
            </p:extLst>
          </p:nvPr>
        </p:nvGraphicFramePr>
        <p:xfrm>
          <a:off x="2292350" y="2125663"/>
          <a:ext cx="76073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7607160" imgH="2603160" progId="Equation.DSMT4">
                  <p:embed/>
                </p:oleObj>
              </mc:Choice>
              <mc:Fallback>
                <p:oleObj name="Equation" r:id="rId3" imgW="7607160" imgH="26031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D2801C4-D237-4A9B-AFD8-F632B8AC5E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2350" y="2125663"/>
                        <a:ext cx="7607300" cy="260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6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BDE6EC9-5610-48DF-A270-9F1930BCAC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00571"/>
              </p:ext>
            </p:extLst>
          </p:nvPr>
        </p:nvGraphicFramePr>
        <p:xfrm>
          <a:off x="1885950" y="1446213"/>
          <a:ext cx="84201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8420040" imgH="3962160" progId="Equation.DSMT4">
                  <p:embed/>
                </p:oleObj>
              </mc:Choice>
              <mc:Fallback>
                <p:oleObj name="Equation" r:id="rId3" imgW="8420040" imgH="39621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BDE6EC9-5610-48DF-A270-9F1930BCAC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5950" y="1446213"/>
                        <a:ext cx="842010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4996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</Words>
  <Application>Microsoft Office PowerPoint</Application>
  <PresentationFormat>Ecrã Panorâmico</PresentationFormat>
  <Paragraphs>1</Paragraphs>
  <Slides>11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Equation</vt:lpstr>
      <vt:lpstr>MathType 6.0 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Paiva</dc:creator>
  <cp:lastModifiedBy>Carlos Paiva</cp:lastModifiedBy>
  <cp:revision>8</cp:revision>
  <dcterms:created xsi:type="dcterms:W3CDTF">2018-04-24T11:35:49Z</dcterms:created>
  <dcterms:modified xsi:type="dcterms:W3CDTF">2020-03-13T21:53:03Z</dcterms:modified>
</cp:coreProperties>
</file>